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sldIdLst>
    <p:sldId id="257" r:id="rId2"/>
    <p:sldId id="258" r:id="rId3"/>
    <p:sldId id="260" r:id="rId4"/>
    <p:sldId id="261" r:id="rId5"/>
    <p:sldId id="259" r:id="rId6"/>
    <p:sldId id="264" r:id="rId7"/>
    <p:sldId id="263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7B78F2-6025-464B-ACC1-01792F90F398}" type="datetimeFigureOut">
              <a:rPr lang="tr-TR" smtClean="0"/>
              <a:t>23.02.2011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EC9158-78F4-4C82-86BE-B2B67F53C00D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EC9158-78F4-4C82-86BE-B2B67F53C00D}" type="slidenum">
              <a:rPr lang="tr-TR" smtClean="0"/>
              <a:t>3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19E88-94EE-4188-AB00-85FEA7B19BD1}" type="datetime1">
              <a:rPr lang="tr-TR" smtClean="0"/>
              <a:t>23.02.2011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AAB8A-0214-4942-A96A-BC2EEC8507E0}" type="datetime1">
              <a:rPr lang="tr-TR" smtClean="0"/>
              <a:t>23.02.2011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95668-5028-40F2-96DA-8ADE64081785}" type="datetime1">
              <a:rPr lang="tr-TR" smtClean="0"/>
              <a:t>23.02.2011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06187-511B-4AAE-9E42-9CE5B90C6000}" type="datetime1">
              <a:rPr lang="tr-TR" smtClean="0"/>
              <a:t>23.02.2011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2944B-6BC3-4486-ACB3-40C4DFEDE0A6}" type="datetime1">
              <a:rPr lang="tr-TR" smtClean="0"/>
              <a:t>23.02.2011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7DE92-86D9-4342-BA6B-A80566405F3F}" type="datetime1">
              <a:rPr lang="tr-TR" smtClean="0"/>
              <a:t>23.02.2011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14E87-F55C-479C-8CCC-006270B53D64}" type="datetime1">
              <a:rPr lang="tr-TR" smtClean="0"/>
              <a:t>23.02.2011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A60E8-C296-4BB1-810A-1E2BB67C65DB}" type="datetime1">
              <a:rPr lang="tr-TR" smtClean="0"/>
              <a:t>23.02.2011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AC9A9-814B-41B6-9F9C-1D56B7B9EBAF}" type="datetime1">
              <a:rPr lang="tr-TR" smtClean="0"/>
              <a:t>23.02.2011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16541-EDDE-4E01-BCEA-C5CED152B4A1}" type="datetime1">
              <a:rPr lang="tr-TR" smtClean="0"/>
              <a:t>23.02.2011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FEBBE-6A1A-4619-BA6E-576E32841266}" type="datetime1">
              <a:rPr lang="tr-TR" smtClean="0"/>
              <a:t>23.02.2011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55FBA-1D57-483E-8431-93682B64DA6C}" type="datetime1">
              <a:rPr lang="tr-TR" smtClean="0"/>
              <a:t>23.02.2011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500034" y="928670"/>
            <a:ext cx="8109912" cy="175432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3600" b="1" dirty="0" smtClean="0">
                <a:latin typeface="Arial Black" pitchFamily="34" charset="0"/>
              </a:rPr>
              <a:t>         </a:t>
            </a:r>
            <a:r>
              <a:rPr lang="tr-TR" sz="5400" b="1" dirty="0" smtClean="0">
                <a:latin typeface="Arial Black" pitchFamily="34" charset="0"/>
              </a:rPr>
              <a:t>KESİRLERİN </a:t>
            </a:r>
          </a:p>
          <a:p>
            <a:r>
              <a:rPr lang="tr-TR" sz="5400" b="1" dirty="0" smtClean="0">
                <a:latin typeface="Arial Black" pitchFamily="34" charset="0"/>
              </a:rPr>
              <a:t>KARŞILAŞTIRILMASI</a:t>
            </a:r>
            <a:endParaRPr lang="tr-TR" sz="5400" b="1" dirty="0">
              <a:latin typeface="Arial Black" pitchFamily="34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214282" y="3214686"/>
            <a:ext cx="8572528" cy="175432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b="1" dirty="0" smtClean="0">
                <a:latin typeface="Arial Black" pitchFamily="34" charset="0"/>
              </a:rPr>
              <a:t>           </a:t>
            </a:r>
            <a:r>
              <a:rPr lang="tr-TR" sz="5400" b="1" dirty="0" smtClean="0">
                <a:latin typeface="Arial Black" pitchFamily="34" charset="0"/>
              </a:rPr>
              <a:t>PAYLARI EŞİT</a:t>
            </a:r>
          </a:p>
          <a:p>
            <a:r>
              <a:rPr lang="tr-TR" sz="5400" b="1" dirty="0" smtClean="0">
                <a:latin typeface="Arial Black" pitchFamily="34" charset="0"/>
              </a:rPr>
              <a:t>        KESİRLERDE</a:t>
            </a:r>
            <a:endParaRPr lang="tr-TR" sz="5400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357158" y="1643050"/>
            <a:ext cx="78581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latin typeface="Arial Black" pitchFamily="34" charset="0"/>
              </a:rPr>
              <a:t>  KESİRLERİNİ BÜYÜKTEN KÜÇÜĞE DOĞRU</a:t>
            </a:r>
          </a:p>
          <a:p>
            <a:r>
              <a:rPr lang="tr-TR" sz="2400" b="1" dirty="0" smtClean="0">
                <a:latin typeface="Arial Black" pitchFamily="34" charset="0"/>
              </a:rPr>
              <a:t>  SIRALARSAK HANGİSİ DOĞRU OLUR?</a:t>
            </a:r>
            <a:endParaRPr lang="tr-TR" sz="2400" b="1" dirty="0">
              <a:latin typeface="Arial Black" pitchFamily="34" charset="0"/>
            </a:endParaRPr>
          </a:p>
        </p:txBody>
      </p:sp>
      <p:graphicFrame>
        <p:nvGraphicFramePr>
          <p:cNvPr id="3" name="Group 16"/>
          <p:cNvGraphicFramePr>
            <a:graphicFrameLocks/>
          </p:cNvGraphicFramePr>
          <p:nvPr/>
        </p:nvGraphicFramePr>
        <p:xfrm>
          <a:off x="1571604" y="214290"/>
          <a:ext cx="785818" cy="1402080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" name="Group 16"/>
          <p:cNvGraphicFramePr>
            <a:graphicFrameLocks/>
          </p:cNvGraphicFramePr>
          <p:nvPr/>
        </p:nvGraphicFramePr>
        <p:xfrm>
          <a:off x="3000364" y="214290"/>
          <a:ext cx="785818" cy="1402080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Group 16"/>
          <p:cNvGraphicFramePr>
            <a:graphicFrameLocks/>
          </p:cNvGraphicFramePr>
          <p:nvPr/>
        </p:nvGraphicFramePr>
        <p:xfrm>
          <a:off x="4357686" y="214290"/>
          <a:ext cx="785818" cy="1402080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Group 16"/>
          <p:cNvGraphicFramePr>
            <a:graphicFrameLocks/>
          </p:cNvGraphicFramePr>
          <p:nvPr/>
        </p:nvGraphicFramePr>
        <p:xfrm>
          <a:off x="5857884" y="214290"/>
          <a:ext cx="785818" cy="1402080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6 Metin kutusu"/>
          <p:cNvSpPr txBox="1"/>
          <p:nvPr/>
        </p:nvSpPr>
        <p:spPr>
          <a:xfrm>
            <a:off x="428596" y="2571744"/>
            <a:ext cx="8771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dirty="0" smtClean="0">
                <a:latin typeface="Arial Black" pitchFamily="34" charset="0"/>
                <a:ea typeface="Times New Roman" pitchFamily="18" charset="0"/>
                <a:cs typeface="Calibri" pitchFamily="34" charset="0"/>
              </a:rPr>
              <a:t>A-)</a:t>
            </a:r>
            <a:endParaRPr lang="tr-TR" sz="3600" b="1" dirty="0">
              <a:latin typeface="Arial Black" pitchFamily="34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428596" y="4143380"/>
            <a:ext cx="8771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dirty="0" smtClean="0">
                <a:latin typeface="Arial Black" pitchFamily="34" charset="0"/>
                <a:ea typeface="Times New Roman" pitchFamily="18" charset="0"/>
                <a:cs typeface="Calibri" pitchFamily="34" charset="0"/>
              </a:rPr>
              <a:t>B-)</a:t>
            </a:r>
            <a:endParaRPr lang="tr-TR" sz="3600" b="1" dirty="0">
              <a:latin typeface="Arial Black" pitchFamily="34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428596" y="5429264"/>
            <a:ext cx="8771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dirty="0" smtClean="0">
                <a:latin typeface="Arial Black" pitchFamily="34" charset="0"/>
                <a:ea typeface="Times New Roman" pitchFamily="18" charset="0"/>
                <a:cs typeface="Calibri" pitchFamily="34" charset="0"/>
              </a:rPr>
              <a:t>C-)</a:t>
            </a:r>
            <a:endParaRPr lang="tr-TR" sz="3600" b="1" dirty="0">
              <a:latin typeface="Arial Black" pitchFamily="34" charset="0"/>
            </a:endParaRPr>
          </a:p>
        </p:txBody>
      </p:sp>
      <p:graphicFrame>
        <p:nvGraphicFramePr>
          <p:cNvPr id="10" name="Group 16"/>
          <p:cNvGraphicFramePr>
            <a:graphicFrameLocks/>
          </p:cNvGraphicFramePr>
          <p:nvPr/>
        </p:nvGraphicFramePr>
        <p:xfrm>
          <a:off x="1285852" y="2357430"/>
          <a:ext cx="785818" cy="1402080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Group 16"/>
          <p:cNvGraphicFramePr>
            <a:graphicFrameLocks/>
          </p:cNvGraphicFramePr>
          <p:nvPr/>
        </p:nvGraphicFramePr>
        <p:xfrm>
          <a:off x="2571736" y="2357430"/>
          <a:ext cx="785818" cy="1402080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11 Metin kutusu"/>
          <p:cNvSpPr txBox="1"/>
          <p:nvPr/>
        </p:nvSpPr>
        <p:spPr>
          <a:xfrm>
            <a:off x="3357554" y="2500306"/>
            <a:ext cx="4667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latin typeface="Arial Black" pitchFamily="34" charset="0"/>
                <a:ea typeface="Times New Roman" pitchFamily="18" charset="0"/>
                <a:cs typeface="Calibri" pitchFamily="34" charset="0"/>
              </a:rPr>
              <a:t>›</a:t>
            </a:r>
            <a:endParaRPr lang="tr-TR" sz="6600" b="1" dirty="0">
              <a:latin typeface="Arial Black" pitchFamily="34" charset="0"/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2143108" y="3929066"/>
            <a:ext cx="4667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latin typeface="Arial Black" pitchFamily="34" charset="0"/>
                <a:ea typeface="Times New Roman" pitchFamily="18" charset="0"/>
                <a:cs typeface="Calibri" pitchFamily="34" charset="0"/>
              </a:rPr>
              <a:t>›</a:t>
            </a:r>
            <a:endParaRPr lang="tr-TR" sz="6600" b="1" dirty="0">
              <a:latin typeface="Arial Black" pitchFamily="34" charset="0"/>
            </a:endParaRPr>
          </a:p>
        </p:txBody>
      </p:sp>
      <p:sp>
        <p:nvSpPr>
          <p:cNvPr id="14" name="13 Metin kutusu"/>
          <p:cNvSpPr txBox="1"/>
          <p:nvPr/>
        </p:nvSpPr>
        <p:spPr>
          <a:xfrm>
            <a:off x="4714876" y="5214950"/>
            <a:ext cx="4667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latin typeface="Arial Black" pitchFamily="34" charset="0"/>
                <a:ea typeface="Times New Roman" pitchFamily="18" charset="0"/>
                <a:cs typeface="Calibri" pitchFamily="34" charset="0"/>
              </a:rPr>
              <a:t>›</a:t>
            </a:r>
            <a:endParaRPr lang="tr-TR" sz="6600" b="1" dirty="0">
              <a:latin typeface="Arial Black" pitchFamily="34" charset="0"/>
            </a:endParaRPr>
          </a:p>
        </p:txBody>
      </p:sp>
      <p:sp>
        <p:nvSpPr>
          <p:cNvPr id="15" name="14 Metin kutusu"/>
          <p:cNvSpPr txBox="1"/>
          <p:nvPr/>
        </p:nvSpPr>
        <p:spPr>
          <a:xfrm>
            <a:off x="2071670" y="2500306"/>
            <a:ext cx="4667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latin typeface="Arial Black" pitchFamily="34" charset="0"/>
                <a:ea typeface="Times New Roman" pitchFamily="18" charset="0"/>
                <a:cs typeface="Calibri" pitchFamily="34" charset="0"/>
              </a:rPr>
              <a:t>›</a:t>
            </a:r>
            <a:endParaRPr lang="tr-TR" sz="6600" b="1" dirty="0">
              <a:latin typeface="Arial Black" pitchFamily="34" charset="0"/>
            </a:endParaRPr>
          </a:p>
        </p:txBody>
      </p:sp>
      <p:graphicFrame>
        <p:nvGraphicFramePr>
          <p:cNvPr id="16" name="Group 16"/>
          <p:cNvGraphicFramePr>
            <a:graphicFrameLocks/>
          </p:cNvGraphicFramePr>
          <p:nvPr/>
        </p:nvGraphicFramePr>
        <p:xfrm>
          <a:off x="3857620" y="2357430"/>
          <a:ext cx="785818" cy="1402080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16 Metin kutusu"/>
          <p:cNvSpPr txBox="1"/>
          <p:nvPr/>
        </p:nvSpPr>
        <p:spPr>
          <a:xfrm>
            <a:off x="4643438" y="2500306"/>
            <a:ext cx="4667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latin typeface="Arial Black" pitchFamily="34" charset="0"/>
                <a:ea typeface="Times New Roman" pitchFamily="18" charset="0"/>
                <a:cs typeface="Calibri" pitchFamily="34" charset="0"/>
              </a:rPr>
              <a:t>›</a:t>
            </a:r>
            <a:endParaRPr lang="tr-TR" sz="6600" b="1" dirty="0">
              <a:latin typeface="Arial Black" pitchFamily="34" charset="0"/>
            </a:endParaRPr>
          </a:p>
        </p:txBody>
      </p:sp>
      <p:graphicFrame>
        <p:nvGraphicFramePr>
          <p:cNvPr id="18" name="Group 16"/>
          <p:cNvGraphicFramePr>
            <a:graphicFrameLocks/>
          </p:cNvGraphicFramePr>
          <p:nvPr/>
        </p:nvGraphicFramePr>
        <p:xfrm>
          <a:off x="5072066" y="2357430"/>
          <a:ext cx="785818" cy="1402080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9" name="Group 16"/>
          <p:cNvGraphicFramePr>
            <a:graphicFrameLocks/>
          </p:cNvGraphicFramePr>
          <p:nvPr/>
        </p:nvGraphicFramePr>
        <p:xfrm>
          <a:off x="1357290" y="3786190"/>
          <a:ext cx="785818" cy="1402080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0" name="Group 16"/>
          <p:cNvGraphicFramePr>
            <a:graphicFrameLocks/>
          </p:cNvGraphicFramePr>
          <p:nvPr/>
        </p:nvGraphicFramePr>
        <p:xfrm>
          <a:off x="2571736" y="3786190"/>
          <a:ext cx="785818" cy="1402080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" name="Group 16"/>
          <p:cNvGraphicFramePr>
            <a:graphicFrameLocks/>
          </p:cNvGraphicFramePr>
          <p:nvPr/>
        </p:nvGraphicFramePr>
        <p:xfrm>
          <a:off x="3857620" y="3786190"/>
          <a:ext cx="785818" cy="1402080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2" name="Group 16"/>
          <p:cNvGraphicFramePr>
            <a:graphicFrameLocks/>
          </p:cNvGraphicFramePr>
          <p:nvPr/>
        </p:nvGraphicFramePr>
        <p:xfrm>
          <a:off x="5143504" y="3786190"/>
          <a:ext cx="785818" cy="1402080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" name="22 Metin kutusu"/>
          <p:cNvSpPr txBox="1"/>
          <p:nvPr/>
        </p:nvSpPr>
        <p:spPr>
          <a:xfrm>
            <a:off x="4643438" y="3929066"/>
            <a:ext cx="4667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latin typeface="Arial Black" pitchFamily="34" charset="0"/>
                <a:ea typeface="Times New Roman" pitchFamily="18" charset="0"/>
                <a:cs typeface="Calibri" pitchFamily="34" charset="0"/>
              </a:rPr>
              <a:t>›</a:t>
            </a:r>
            <a:endParaRPr lang="tr-TR" sz="6600" b="1" dirty="0">
              <a:latin typeface="Arial Black" pitchFamily="34" charset="0"/>
            </a:endParaRPr>
          </a:p>
        </p:txBody>
      </p:sp>
      <p:sp>
        <p:nvSpPr>
          <p:cNvPr id="24" name="23 Metin kutusu"/>
          <p:cNvSpPr txBox="1"/>
          <p:nvPr/>
        </p:nvSpPr>
        <p:spPr>
          <a:xfrm>
            <a:off x="3428992" y="3929066"/>
            <a:ext cx="4667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latin typeface="Arial Black" pitchFamily="34" charset="0"/>
                <a:ea typeface="Times New Roman" pitchFamily="18" charset="0"/>
                <a:cs typeface="Calibri" pitchFamily="34" charset="0"/>
              </a:rPr>
              <a:t>›</a:t>
            </a:r>
            <a:endParaRPr lang="tr-TR" sz="6600" b="1" dirty="0">
              <a:latin typeface="Arial Black" pitchFamily="34" charset="0"/>
            </a:endParaRPr>
          </a:p>
        </p:txBody>
      </p:sp>
      <p:sp>
        <p:nvSpPr>
          <p:cNvPr id="25" name="24 Metin kutusu"/>
          <p:cNvSpPr txBox="1"/>
          <p:nvPr/>
        </p:nvSpPr>
        <p:spPr>
          <a:xfrm>
            <a:off x="3357554" y="5143512"/>
            <a:ext cx="4667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latin typeface="Arial Black" pitchFamily="34" charset="0"/>
                <a:ea typeface="Times New Roman" pitchFamily="18" charset="0"/>
                <a:cs typeface="Calibri" pitchFamily="34" charset="0"/>
              </a:rPr>
              <a:t>›</a:t>
            </a:r>
            <a:endParaRPr lang="tr-TR" sz="6600" b="1" dirty="0">
              <a:latin typeface="Arial Black" pitchFamily="34" charset="0"/>
            </a:endParaRPr>
          </a:p>
        </p:txBody>
      </p:sp>
      <p:sp>
        <p:nvSpPr>
          <p:cNvPr id="26" name="25 Metin kutusu"/>
          <p:cNvSpPr txBox="1"/>
          <p:nvPr/>
        </p:nvSpPr>
        <p:spPr>
          <a:xfrm>
            <a:off x="2143108" y="5214950"/>
            <a:ext cx="4667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latin typeface="Arial Black" pitchFamily="34" charset="0"/>
                <a:ea typeface="Times New Roman" pitchFamily="18" charset="0"/>
                <a:cs typeface="Calibri" pitchFamily="34" charset="0"/>
              </a:rPr>
              <a:t>›</a:t>
            </a:r>
            <a:endParaRPr lang="tr-TR" sz="6600" b="1" dirty="0">
              <a:latin typeface="Arial Black" pitchFamily="34" charset="0"/>
            </a:endParaRPr>
          </a:p>
        </p:txBody>
      </p:sp>
      <p:graphicFrame>
        <p:nvGraphicFramePr>
          <p:cNvPr id="27" name="Group 16"/>
          <p:cNvGraphicFramePr>
            <a:graphicFrameLocks/>
          </p:cNvGraphicFramePr>
          <p:nvPr/>
        </p:nvGraphicFramePr>
        <p:xfrm>
          <a:off x="1357290" y="5072074"/>
          <a:ext cx="785818" cy="1402080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8" name="Group 16"/>
          <p:cNvGraphicFramePr>
            <a:graphicFrameLocks/>
          </p:cNvGraphicFramePr>
          <p:nvPr/>
        </p:nvGraphicFramePr>
        <p:xfrm>
          <a:off x="2571736" y="5072074"/>
          <a:ext cx="785818" cy="1402080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9" name="Group 16"/>
          <p:cNvGraphicFramePr>
            <a:graphicFrameLocks/>
          </p:cNvGraphicFramePr>
          <p:nvPr/>
        </p:nvGraphicFramePr>
        <p:xfrm>
          <a:off x="3857620" y="5072074"/>
          <a:ext cx="785818" cy="1402080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0" name="Group 16"/>
          <p:cNvGraphicFramePr>
            <a:graphicFrameLocks/>
          </p:cNvGraphicFramePr>
          <p:nvPr/>
        </p:nvGraphicFramePr>
        <p:xfrm>
          <a:off x="5214942" y="5072074"/>
          <a:ext cx="785818" cy="1402080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5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3" presetClass="emph" presetSubtype="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8" grpId="1"/>
      <p:bldP spid="8" grpId="2"/>
      <p:bldP spid="8" grpId="3"/>
      <p:bldP spid="9" grpId="0"/>
      <p:bldP spid="12" grpId="0"/>
      <p:bldP spid="13" grpId="0"/>
      <p:bldP spid="14" grpId="0"/>
      <p:bldP spid="15" grpId="0"/>
      <p:bldP spid="17" grpId="0"/>
      <p:bldP spid="23" grpId="0"/>
      <p:bldP spid="24" grpId="0"/>
      <p:bldP spid="25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16"/>
          <p:cNvGraphicFramePr>
            <a:graphicFrameLocks/>
          </p:cNvGraphicFramePr>
          <p:nvPr/>
        </p:nvGraphicFramePr>
        <p:xfrm>
          <a:off x="2428860" y="571480"/>
          <a:ext cx="785818" cy="1280172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400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Group 16"/>
          <p:cNvGraphicFramePr>
            <a:graphicFrameLocks/>
          </p:cNvGraphicFramePr>
          <p:nvPr/>
        </p:nvGraphicFramePr>
        <p:xfrm>
          <a:off x="4500562" y="571480"/>
          <a:ext cx="785818" cy="1280172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400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5 Metin kutusu"/>
          <p:cNvSpPr txBox="1"/>
          <p:nvPr/>
        </p:nvSpPr>
        <p:spPr>
          <a:xfrm>
            <a:off x="357158" y="1857364"/>
            <a:ext cx="828680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latin typeface="Arial Black" pitchFamily="34" charset="0"/>
              </a:rPr>
              <a:t> </a:t>
            </a:r>
            <a:endParaRPr lang="tr-TR" sz="4000" b="1" dirty="0" smtClean="0">
              <a:latin typeface="Arial Black" pitchFamily="34" charset="0"/>
            </a:endParaRPr>
          </a:p>
          <a:p>
            <a:r>
              <a:rPr lang="tr-TR" sz="4000" b="1" dirty="0" smtClean="0">
                <a:latin typeface="Arial Black" pitchFamily="34" charset="0"/>
              </a:rPr>
              <a:t>SİZCE HANGİSİ DAHA </a:t>
            </a:r>
          </a:p>
          <a:p>
            <a:r>
              <a:rPr lang="tr-TR" sz="4000" b="1" dirty="0" smtClean="0">
                <a:latin typeface="Arial Black" pitchFamily="34" charset="0"/>
              </a:rPr>
              <a:t>BÜYÜK BU KESİRLERDEN?</a:t>
            </a:r>
          </a:p>
          <a:p>
            <a:r>
              <a:rPr lang="tr-TR" sz="4000" b="1" dirty="0" smtClean="0">
                <a:latin typeface="Arial Black" pitchFamily="34" charset="0"/>
              </a:rPr>
              <a:t> </a:t>
            </a:r>
            <a:endParaRPr lang="tr-TR" sz="4000" b="1" dirty="0">
              <a:latin typeface="Arial Black" pitchFamily="34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428596" y="3714752"/>
            <a:ext cx="828680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latin typeface="Arial Black" pitchFamily="34" charset="0"/>
              </a:rPr>
              <a:t> </a:t>
            </a:r>
            <a:endParaRPr lang="tr-TR" sz="4000" b="1" dirty="0" smtClean="0">
              <a:latin typeface="Arial Black" pitchFamily="34" charset="0"/>
            </a:endParaRPr>
          </a:p>
          <a:p>
            <a:r>
              <a:rPr lang="tr-TR" sz="4000" b="1" dirty="0" smtClean="0">
                <a:latin typeface="Arial Black" pitchFamily="34" charset="0"/>
              </a:rPr>
              <a:t>ŞEKİLLE GÖRELİM.</a:t>
            </a:r>
            <a:endParaRPr lang="tr-TR" sz="4000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2 Metin kutusu"/>
          <p:cNvSpPr txBox="1">
            <a:spLocks noChangeArrowheads="1"/>
          </p:cNvSpPr>
          <p:nvPr/>
        </p:nvSpPr>
        <p:spPr bwMode="auto">
          <a:xfrm>
            <a:off x="714348" y="785794"/>
            <a:ext cx="10001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dirty="0"/>
              <a:t>   </a:t>
            </a:r>
            <a:r>
              <a:rPr lang="tr-TR" sz="4000" b="1" dirty="0" smtClean="0">
                <a:latin typeface="Arial Black" pitchFamily="34" charset="0"/>
              </a:rPr>
              <a:t>1</a:t>
            </a:r>
            <a:endParaRPr lang="tr-TR" sz="4000" b="1" dirty="0">
              <a:latin typeface="Arial Black" pitchFamily="34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714348" y="1428736"/>
            <a:ext cx="857250" cy="1587"/>
          </a:xfrm>
          <a:prstGeom prst="line">
            <a:avLst/>
          </a:prstGeom>
          <a:ln w="793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12 Metin kutusu"/>
          <p:cNvSpPr txBox="1">
            <a:spLocks noChangeArrowheads="1"/>
          </p:cNvSpPr>
          <p:nvPr/>
        </p:nvSpPr>
        <p:spPr bwMode="auto">
          <a:xfrm>
            <a:off x="714348" y="1500174"/>
            <a:ext cx="10001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dirty="0"/>
              <a:t>   </a:t>
            </a:r>
            <a:r>
              <a:rPr lang="tr-TR" sz="4000" b="1" dirty="0" smtClean="0">
                <a:latin typeface="Arial Black" pitchFamily="34" charset="0"/>
              </a:rPr>
              <a:t>2</a:t>
            </a:r>
            <a:endParaRPr lang="tr-TR" sz="4000" b="1" dirty="0">
              <a:latin typeface="Arial Black" pitchFamily="34" charset="0"/>
            </a:endParaRPr>
          </a:p>
        </p:txBody>
      </p:sp>
      <p:sp>
        <p:nvSpPr>
          <p:cNvPr id="7" name="12 Metin kutusu"/>
          <p:cNvSpPr txBox="1">
            <a:spLocks noChangeArrowheads="1"/>
          </p:cNvSpPr>
          <p:nvPr/>
        </p:nvSpPr>
        <p:spPr bwMode="auto">
          <a:xfrm>
            <a:off x="714348" y="2428868"/>
            <a:ext cx="10001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dirty="0"/>
              <a:t>   </a:t>
            </a:r>
            <a:r>
              <a:rPr lang="tr-TR" sz="4000" b="1" dirty="0" smtClean="0">
                <a:latin typeface="Arial Black" pitchFamily="34" charset="0"/>
              </a:rPr>
              <a:t>1</a:t>
            </a:r>
            <a:endParaRPr lang="tr-TR" sz="4000" b="1" dirty="0">
              <a:latin typeface="Arial Black" pitchFamily="34" charset="0"/>
            </a:endParaRPr>
          </a:p>
        </p:txBody>
      </p:sp>
      <p:cxnSp>
        <p:nvCxnSpPr>
          <p:cNvPr id="8" name="7 Düz Bağlayıcı"/>
          <p:cNvCxnSpPr/>
          <p:nvPr/>
        </p:nvCxnSpPr>
        <p:spPr>
          <a:xfrm>
            <a:off x="714348" y="3071810"/>
            <a:ext cx="857250" cy="1587"/>
          </a:xfrm>
          <a:prstGeom prst="line">
            <a:avLst/>
          </a:prstGeom>
          <a:ln w="793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12 Metin kutusu"/>
          <p:cNvSpPr txBox="1">
            <a:spLocks noChangeArrowheads="1"/>
          </p:cNvSpPr>
          <p:nvPr/>
        </p:nvSpPr>
        <p:spPr bwMode="auto">
          <a:xfrm>
            <a:off x="714348" y="3071810"/>
            <a:ext cx="10001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dirty="0"/>
              <a:t>   </a:t>
            </a:r>
            <a:r>
              <a:rPr lang="tr-TR" sz="4000" b="1" dirty="0" smtClean="0">
                <a:latin typeface="Arial Black" pitchFamily="34" charset="0"/>
              </a:rPr>
              <a:t>3</a:t>
            </a:r>
            <a:endParaRPr lang="tr-TR" sz="4000" b="1" dirty="0">
              <a:latin typeface="Arial Black" pitchFamily="34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2143108" y="857232"/>
            <a:ext cx="3500462" cy="1000132"/>
          </a:xfrm>
          <a:prstGeom prst="rect">
            <a:avLst/>
          </a:prstGeom>
          <a:solidFill>
            <a:schemeClr val="bg1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Dikdörtgen"/>
          <p:cNvSpPr/>
          <p:nvPr/>
        </p:nvSpPr>
        <p:spPr>
          <a:xfrm>
            <a:off x="2143108" y="2500306"/>
            <a:ext cx="3500462" cy="1000132"/>
          </a:xfrm>
          <a:prstGeom prst="rect">
            <a:avLst/>
          </a:prstGeom>
          <a:solidFill>
            <a:schemeClr val="bg1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2" name="11 Düz Bağlayıcı"/>
          <p:cNvCxnSpPr/>
          <p:nvPr/>
        </p:nvCxnSpPr>
        <p:spPr>
          <a:xfrm rot="5400000">
            <a:off x="3429786" y="1356504"/>
            <a:ext cx="999338" cy="794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 rot="5400000">
            <a:off x="2858282" y="2999578"/>
            <a:ext cx="999338" cy="794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Düz Bağlayıcı"/>
          <p:cNvCxnSpPr/>
          <p:nvPr/>
        </p:nvCxnSpPr>
        <p:spPr>
          <a:xfrm rot="5400000">
            <a:off x="4001290" y="2999578"/>
            <a:ext cx="999338" cy="794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14 Dikdörtgen"/>
          <p:cNvSpPr/>
          <p:nvPr/>
        </p:nvSpPr>
        <p:spPr>
          <a:xfrm>
            <a:off x="2143108" y="857232"/>
            <a:ext cx="1785950" cy="100013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Dikdörtgen"/>
          <p:cNvSpPr/>
          <p:nvPr/>
        </p:nvSpPr>
        <p:spPr>
          <a:xfrm>
            <a:off x="2143108" y="2500306"/>
            <a:ext cx="1214446" cy="100013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17" name="Group 16"/>
          <p:cNvGraphicFramePr>
            <a:graphicFrameLocks/>
          </p:cNvGraphicFramePr>
          <p:nvPr/>
        </p:nvGraphicFramePr>
        <p:xfrm>
          <a:off x="6072198" y="1571612"/>
          <a:ext cx="785818" cy="1280172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400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" name="17 Metin kutusu"/>
          <p:cNvSpPr txBox="1"/>
          <p:nvPr/>
        </p:nvSpPr>
        <p:spPr>
          <a:xfrm>
            <a:off x="7143768" y="1643050"/>
            <a:ext cx="4667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latin typeface="Arial Black" pitchFamily="34" charset="0"/>
                <a:ea typeface="Times New Roman" pitchFamily="18" charset="0"/>
                <a:cs typeface="Calibri" pitchFamily="34" charset="0"/>
              </a:rPr>
              <a:t>›</a:t>
            </a:r>
            <a:endParaRPr lang="tr-TR" sz="6600" b="1" dirty="0">
              <a:latin typeface="Arial Black" pitchFamily="34" charset="0"/>
            </a:endParaRPr>
          </a:p>
        </p:txBody>
      </p:sp>
      <p:graphicFrame>
        <p:nvGraphicFramePr>
          <p:cNvPr id="19" name="Group 16"/>
          <p:cNvGraphicFramePr>
            <a:graphicFrameLocks/>
          </p:cNvGraphicFramePr>
          <p:nvPr/>
        </p:nvGraphicFramePr>
        <p:xfrm>
          <a:off x="7786710" y="1571612"/>
          <a:ext cx="785818" cy="1280172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400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19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9" grpId="0"/>
      <p:bldP spid="10" grpId="0" animBg="1"/>
      <p:bldP spid="11" grpId="0" animBg="1"/>
      <p:bldP spid="15" grpId="0" animBg="1"/>
      <p:bldP spid="16" grpId="0" animBg="1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16"/>
          <p:cNvGraphicFramePr>
            <a:graphicFrameLocks/>
          </p:cNvGraphicFramePr>
          <p:nvPr/>
        </p:nvGraphicFramePr>
        <p:xfrm>
          <a:off x="2428860" y="571480"/>
          <a:ext cx="785818" cy="1280172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400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Group 16"/>
          <p:cNvGraphicFramePr>
            <a:graphicFrameLocks/>
          </p:cNvGraphicFramePr>
          <p:nvPr/>
        </p:nvGraphicFramePr>
        <p:xfrm>
          <a:off x="4500562" y="571480"/>
          <a:ext cx="785818" cy="1280172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400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5 Metin kutusu"/>
          <p:cNvSpPr txBox="1"/>
          <p:nvPr/>
        </p:nvSpPr>
        <p:spPr>
          <a:xfrm>
            <a:off x="285720" y="2143116"/>
            <a:ext cx="828680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latin typeface="Arial Black" pitchFamily="34" charset="0"/>
              </a:rPr>
              <a:t> </a:t>
            </a:r>
            <a:endParaRPr lang="tr-TR" sz="4000" b="1" dirty="0" smtClean="0">
              <a:latin typeface="Arial Black" pitchFamily="34" charset="0"/>
            </a:endParaRPr>
          </a:p>
          <a:p>
            <a:r>
              <a:rPr lang="tr-TR" sz="4000" b="1" dirty="0" smtClean="0">
                <a:latin typeface="Arial Black" pitchFamily="34" charset="0"/>
              </a:rPr>
              <a:t>SİZCE HANGİSİ DAHA </a:t>
            </a:r>
          </a:p>
          <a:p>
            <a:r>
              <a:rPr lang="tr-TR" sz="4000" b="1" dirty="0" smtClean="0">
                <a:latin typeface="Arial Black" pitchFamily="34" charset="0"/>
              </a:rPr>
              <a:t>BÜYÜK BU KESİRLERDEN?</a:t>
            </a:r>
          </a:p>
          <a:p>
            <a:r>
              <a:rPr lang="tr-TR" sz="4000" b="1" dirty="0" smtClean="0">
                <a:latin typeface="Arial Black" pitchFamily="34" charset="0"/>
              </a:rPr>
              <a:t> </a:t>
            </a:r>
            <a:endParaRPr lang="tr-TR" sz="4000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2143108" y="857232"/>
            <a:ext cx="3500462" cy="1000132"/>
          </a:xfrm>
          <a:prstGeom prst="rect">
            <a:avLst/>
          </a:prstGeom>
          <a:solidFill>
            <a:schemeClr val="bg1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2143108" y="2500306"/>
            <a:ext cx="3500462" cy="1000132"/>
          </a:xfrm>
          <a:prstGeom prst="rect">
            <a:avLst/>
          </a:prstGeom>
          <a:solidFill>
            <a:schemeClr val="bg1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9" name="8 Düz Bağlayıcı"/>
          <p:cNvCxnSpPr/>
          <p:nvPr/>
        </p:nvCxnSpPr>
        <p:spPr>
          <a:xfrm rot="5400000">
            <a:off x="2215340" y="1356504"/>
            <a:ext cx="999338" cy="794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 rot="5400000">
            <a:off x="2786844" y="1356504"/>
            <a:ext cx="999338" cy="794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 rot="5400000">
            <a:off x="3358348" y="1356504"/>
            <a:ext cx="999338" cy="794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 rot="5400000">
            <a:off x="3929852" y="1356504"/>
            <a:ext cx="999338" cy="794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Düz Bağlayıcı"/>
          <p:cNvCxnSpPr/>
          <p:nvPr/>
        </p:nvCxnSpPr>
        <p:spPr>
          <a:xfrm rot="5400000">
            <a:off x="4501356" y="1356504"/>
            <a:ext cx="999338" cy="794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Düz Bağlayıcı"/>
          <p:cNvCxnSpPr/>
          <p:nvPr/>
        </p:nvCxnSpPr>
        <p:spPr>
          <a:xfrm rot="5400000">
            <a:off x="2001026" y="2999578"/>
            <a:ext cx="999338" cy="794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Düz Bağlayıcı"/>
          <p:cNvCxnSpPr/>
          <p:nvPr/>
        </p:nvCxnSpPr>
        <p:spPr>
          <a:xfrm rot="5400000">
            <a:off x="2358216" y="2999578"/>
            <a:ext cx="999338" cy="794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 rot="5400000">
            <a:off x="2715406" y="2999578"/>
            <a:ext cx="999338" cy="794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7 Düz Bağlayıcı"/>
          <p:cNvCxnSpPr/>
          <p:nvPr/>
        </p:nvCxnSpPr>
        <p:spPr>
          <a:xfrm rot="5400000">
            <a:off x="3144034" y="2999578"/>
            <a:ext cx="999338" cy="794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Düz Bağlayıcı"/>
          <p:cNvCxnSpPr/>
          <p:nvPr/>
        </p:nvCxnSpPr>
        <p:spPr>
          <a:xfrm rot="5400000">
            <a:off x="3572662" y="2999578"/>
            <a:ext cx="999338" cy="794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Düz Bağlayıcı"/>
          <p:cNvCxnSpPr/>
          <p:nvPr/>
        </p:nvCxnSpPr>
        <p:spPr>
          <a:xfrm rot="5400000">
            <a:off x="3929852" y="2999578"/>
            <a:ext cx="999338" cy="794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20 Düz Bağlayıcı"/>
          <p:cNvCxnSpPr/>
          <p:nvPr/>
        </p:nvCxnSpPr>
        <p:spPr>
          <a:xfrm rot="5400000">
            <a:off x="4358480" y="2999578"/>
            <a:ext cx="999338" cy="794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21 Düz Bağlayıcı"/>
          <p:cNvCxnSpPr/>
          <p:nvPr/>
        </p:nvCxnSpPr>
        <p:spPr>
          <a:xfrm rot="5400000">
            <a:off x="4715670" y="2999578"/>
            <a:ext cx="999338" cy="794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12 Metin kutusu"/>
          <p:cNvSpPr txBox="1">
            <a:spLocks noChangeArrowheads="1"/>
          </p:cNvSpPr>
          <p:nvPr/>
        </p:nvSpPr>
        <p:spPr bwMode="auto">
          <a:xfrm>
            <a:off x="714348" y="785794"/>
            <a:ext cx="10001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dirty="0"/>
              <a:t>   </a:t>
            </a:r>
            <a:r>
              <a:rPr lang="tr-TR" sz="4000" b="1" dirty="0">
                <a:latin typeface="Arial Black" pitchFamily="34" charset="0"/>
              </a:rPr>
              <a:t>3</a:t>
            </a:r>
          </a:p>
        </p:txBody>
      </p:sp>
      <p:cxnSp>
        <p:nvCxnSpPr>
          <p:cNvPr id="30" name="29 Düz Bağlayıcı"/>
          <p:cNvCxnSpPr/>
          <p:nvPr/>
        </p:nvCxnSpPr>
        <p:spPr>
          <a:xfrm>
            <a:off x="714348" y="1428736"/>
            <a:ext cx="857250" cy="1587"/>
          </a:xfrm>
          <a:prstGeom prst="line">
            <a:avLst/>
          </a:prstGeom>
          <a:ln w="793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12 Metin kutusu"/>
          <p:cNvSpPr txBox="1">
            <a:spLocks noChangeArrowheads="1"/>
          </p:cNvSpPr>
          <p:nvPr/>
        </p:nvSpPr>
        <p:spPr bwMode="auto">
          <a:xfrm>
            <a:off x="714348" y="1500174"/>
            <a:ext cx="10001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dirty="0"/>
              <a:t>   </a:t>
            </a:r>
            <a:r>
              <a:rPr lang="tr-TR" sz="4000" b="1" dirty="0" smtClean="0">
                <a:latin typeface="Arial Black" pitchFamily="34" charset="0"/>
              </a:rPr>
              <a:t>6</a:t>
            </a:r>
            <a:endParaRPr lang="tr-TR" sz="4000" b="1" dirty="0">
              <a:latin typeface="Arial Black" pitchFamily="34" charset="0"/>
            </a:endParaRPr>
          </a:p>
        </p:txBody>
      </p:sp>
      <p:sp>
        <p:nvSpPr>
          <p:cNvPr id="32" name="12 Metin kutusu"/>
          <p:cNvSpPr txBox="1">
            <a:spLocks noChangeArrowheads="1"/>
          </p:cNvSpPr>
          <p:nvPr/>
        </p:nvSpPr>
        <p:spPr bwMode="auto">
          <a:xfrm>
            <a:off x="714348" y="2428868"/>
            <a:ext cx="10001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dirty="0"/>
              <a:t>   </a:t>
            </a:r>
            <a:r>
              <a:rPr lang="tr-TR" sz="4000" b="1" dirty="0">
                <a:latin typeface="Arial Black" pitchFamily="34" charset="0"/>
              </a:rPr>
              <a:t>3</a:t>
            </a:r>
          </a:p>
        </p:txBody>
      </p:sp>
      <p:sp>
        <p:nvSpPr>
          <p:cNvPr id="33" name="12 Metin kutusu"/>
          <p:cNvSpPr txBox="1">
            <a:spLocks noChangeArrowheads="1"/>
          </p:cNvSpPr>
          <p:nvPr/>
        </p:nvSpPr>
        <p:spPr bwMode="auto">
          <a:xfrm>
            <a:off x="714348" y="3071810"/>
            <a:ext cx="10001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dirty="0"/>
              <a:t>   </a:t>
            </a:r>
            <a:r>
              <a:rPr lang="tr-TR" sz="4000" b="1" dirty="0" smtClean="0">
                <a:latin typeface="Arial Black" pitchFamily="34" charset="0"/>
              </a:rPr>
              <a:t>9</a:t>
            </a:r>
            <a:endParaRPr lang="tr-TR" sz="4000" b="1" dirty="0">
              <a:latin typeface="Arial Black" pitchFamily="34" charset="0"/>
            </a:endParaRPr>
          </a:p>
        </p:txBody>
      </p:sp>
      <p:cxnSp>
        <p:nvCxnSpPr>
          <p:cNvPr id="34" name="33 Düz Bağlayıcı"/>
          <p:cNvCxnSpPr/>
          <p:nvPr/>
        </p:nvCxnSpPr>
        <p:spPr>
          <a:xfrm>
            <a:off x="714348" y="3071810"/>
            <a:ext cx="857250" cy="1587"/>
          </a:xfrm>
          <a:prstGeom prst="line">
            <a:avLst/>
          </a:prstGeom>
          <a:ln w="793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34 Dikdörtgen"/>
          <p:cNvSpPr/>
          <p:nvPr/>
        </p:nvSpPr>
        <p:spPr>
          <a:xfrm>
            <a:off x="2143108" y="2500306"/>
            <a:ext cx="357190" cy="100013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36 Dikdörtgen"/>
          <p:cNvSpPr/>
          <p:nvPr/>
        </p:nvSpPr>
        <p:spPr>
          <a:xfrm>
            <a:off x="2143108" y="857232"/>
            <a:ext cx="571504" cy="100013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40" name="Group 16"/>
          <p:cNvGraphicFramePr>
            <a:graphicFrameLocks/>
          </p:cNvGraphicFramePr>
          <p:nvPr/>
        </p:nvGraphicFramePr>
        <p:xfrm>
          <a:off x="6072198" y="1571612"/>
          <a:ext cx="785818" cy="1280172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400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1" name="Group 16"/>
          <p:cNvGraphicFramePr>
            <a:graphicFrameLocks/>
          </p:cNvGraphicFramePr>
          <p:nvPr/>
        </p:nvGraphicFramePr>
        <p:xfrm>
          <a:off x="7786710" y="1571612"/>
          <a:ext cx="785818" cy="1280172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400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2" name="41 Metin kutusu"/>
          <p:cNvSpPr txBox="1"/>
          <p:nvPr/>
        </p:nvSpPr>
        <p:spPr>
          <a:xfrm>
            <a:off x="7143768" y="1643050"/>
            <a:ext cx="4667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latin typeface="Arial Black" pitchFamily="34" charset="0"/>
                <a:ea typeface="Times New Roman" pitchFamily="18" charset="0"/>
                <a:cs typeface="Calibri" pitchFamily="34" charset="0"/>
              </a:rPr>
              <a:t>›</a:t>
            </a:r>
            <a:endParaRPr lang="tr-TR" sz="6600" b="1" dirty="0">
              <a:latin typeface="Arial Black" pitchFamily="34" charset="0"/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2714612" y="857232"/>
            <a:ext cx="571504" cy="100013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Dikdörtgen"/>
          <p:cNvSpPr/>
          <p:nvPr/>
        </p:nvSpPr>
        <p:spPr>
          <a:xfrm>
            <a:off x="3286116" y="857232"/>
            <a:ext cx="571504" cy="100013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5" name="44 Dikdörtgen"/>
          <p:cNvSpPr/>
          <p:nvPr/>
        </p:nvSpPr>
        <p:spPr>
          <a:xfrm>
            <a:off x="2500298" y="2500306"/>
            <a:ext cx="357190" cy="100013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45 Dikdörtgen"/>
          <p:cNvSpPr/>
          <p:nvPr/>
        </p:nvSpPr>
        <p:spPr>
          <a:xfrm>
            <a:off x="2857488" y="2500306"/>
            <a:ext cx="357190" cy="100013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9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27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8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9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4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5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6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1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71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72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3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9" grpId="0"/>
      <p:bldP spid="31" grpId="0"/>
      <p:bldP spid="32" grpId="0"/>
      <p:bldP spid="33" grpId="0"/>
      <p:bldP spid="35" grpId="0" animBg="1"/>
      <p:bldP spid="37" grpId="0" animBg="1"/>
      <p:bldP spid="42" grpId="0"/>
      <p:bldP spid="43" grpId="0" animBg="1"/>
      <p:bldP spid="44" grpId="0" animBg="1"/>
      <p:bldP spid="45" grpId="0" animBg="1"/>
      <p:bldP spid="4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1500174"/>
            <a:ext cx="8229600" cy="1143000"/>
          </a:xfrm>
        </p:spPr>
        <p:txBody>
          <a:bodyPr>
            <a:normAutofit/>
          </a:bodyPr>
          <a:lstStyle/>
          <a:p>
            <a:r>
              <a:rPr lang="tr-TR" sz="6000" b="1" dirty="0" smtClean="0">
                <a:latin typeface="Arial Black" pitchFamily="34" charset="0"/>
              </a:rPr>
              <a:t>KURALI BULALIM</a:t>
            </a:r>
            <a:endParaRPr lang="tr-TR" sz="6000" b="1" dirty="0">
              <a:latin typeface="Arial Black" pitchFamily="34" charset="0"/>
            </a:endParaRPr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6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642910" y="4572008"/>
            <a:ext cx="7415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latin typeface="Arial Black" pitchFamily="34" charset="0"/>
              </a:rPr>
              <a:t>PAYLARI EŞİT OLAN KESİRLERDE</a:t>
            </a:r>
            <a:endParaRPr lang="tr-TR" sz="2400" b="1" dirty="0">
              <a:latin typeface="Arial Black" pitchFamily="34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500034" y="5214950"/>
            <a:ext cx="78581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latin typeface="Arial Black" pitchFamily="34" charset="0"/>
              </a:rPr>
              <a:t>PAYDASI KÜÇÜK OLAN KESİR DİĞERİNDEN DAHA BÜYÜKTÜR.</a:t>
            </a:r>
            <a:endParaRPr lang="tr-TR" sz="2400" b="1" dirty="0">
              <a:latin typeface="Arial Black" pitchFamily="34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143108" y="857232"/>
            <a:ext cx="3500462" cy="1000132"/>
          </a:xfrm>
          <a:prstGeom prst="rect">
            <a:avLst/>
          </a:prstGeom>
          <a:solidFill>
            <a:schemeClr val="bg1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2143108" y="2500306"/>
            <a:ext cx="3500462" cy="1000132"/>
          </a:xfrm>
          <a:prstGeom prst="rect">
            <a:avLst/>
          </a:prstGeom>
          <a:solidFill>
            <a:schemeClr val="bg1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10 Düz Bağlayıcı"/>
          <p:cNvCxnSpPr/>
          <p:nvPr/>
        </p:nvCxnSpPr>
        <p:spPr>
          <a:xfrm rot="5400000">
            <a:off x="2643968" y="1356504"/>
            <a:ext cx="999338" cy="794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Düz Bağlayıcı"/>
          <p:cNvCxnSpPr/>
          <p:nvPr/>
        </p:nvCxnSpPr>
        <p:spPr>
          <a:xfrm rot="5400000">
            <a:off x="2286778" y="2999578"/>
            <a:ext cx="999338" cy="794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Düz Bağlayıcı"/>
          <p:cNvCxnSpPr/>
          <p:nvPr/>
        </p:nvCxnSpPr>
        <p:spPr>
          <a:xfrm rot="5400000">
            <a:off x="4429918" y="2999578"/>
            <a:ext cx="999338" cy="794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 rot="5400000">
            <a:off x="3144034" y="1356504"/>
            <a:ext cx="999338" cy="794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7 Düz Bağlayıcı"/>
          <p:cNvCxnSpPr/>
          <p:nvPr/>
        </p:nvCxnSpPr>
        <p:spPr>
          <a:xfrm rot="5400000">
            <a:off x="3644100" y="1356504"/>
            <a:ext cx="999338" cy="794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Düz Bağlayıcı"/>
          <p:cNvCxnSpPr/>
          <p:nvPr/>
        </p:nvCxnSpPr>
        <p:spPr>
          <a:xfrm rot="5400000">
            <a:off x="3001158" y="2999578"/>
            <a:ext cx="999338" cy="794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Düz Bağlayıcı"/>
          <p:cNvCxnSpPr/>
          <p:nvPr/>
        </p:nvCxnSpPr>
        <p:spPr>
          <a:xfrm rot="5400000">
            <a:off x="4644232" y="1356504"/>
            <a:ext cx="999338" cy="794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12 Metin kutusu"/>
          <p:cNvSpPr txBox="1">
            <a:spLocks noChangeArrowheads="1"/>
          </p:cNvSpPr>
          <p:nvPr/>
        </p:nvSpPr>
        <p:spPr bwMode="auto">
          <a:xfrm>
            <a:off x="714348" y="785794"/>
            <a:ext cx="10001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dirty="0"/>
              <a:t>   </a:t>
            </a:r>
            <a:r>
              <a:rPr lang="tr-TR" sz="4000" b="1" dirty="0">
                <a:latin typeface="Arial Black" pitchFamily="34" charset="0"/>
              </a:rPr>
              <a:t>3</a:t>
            </a:r>
          </a:p>
        </p:txBody>
      </p:sp>
      <p:cxnSp>
        <p:nvCxnSpPr>
          <p:cNvPr id="30" name="29 Düz Bağlayıcı"/>
          <p:cNvCxnSpPr/>
          <p:nvPr/>
        </p:nvCxnSpPr>
        <p:spPr>
          <a:xfrm>
            <a:off x="714348" y="1428736"/>
            <a:ext cx="857250" cy="1587"/>
          </a:xfrm>
          <a:prstGeom prst="line">
            <a:avLst/>
          </a:prstGeom>
          <a:ln w="793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12 Metin kutusu"/>
          <p:cNvSpPr txBox="1">
            <a:spLocks noChangeArrowheads="1"/>
          </p:cNvSpPr>
          <p:nvPr/>
        </p:nvSpPr>
        <p:spPr bwMode="auto">
          <a:xfrm>
            <a:off x="714348" y="1500174"/>
            <a:ext cx="10001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dirty="0"/>
              <a:t>   </a:t>
            </a:r>
            <a:r>
              <a:rPr lang="tr-TR" sz="4000" b="1" dirty="0" smtClean="0">
                <a:latin typeface="Arial Black" pitchFamily="34" charset="0"/>
              </a:rPr>
              <a:t>7</a:t>
            </a:r>
            <a:endParaRPr lang="tr-TR" sz="4000" b="1" dirty="0">
              <a:latin typeface="Arial Black" pitchFamily="34" charset="0"/>
            </a:endParaRPr>
          </a:p>
        </p:txBody>
      </p:sp>
      <p:sp>
        <p:nvSpPr>
          <p:cNvPr id="32" name="12 Metin kutusu"/>
          <p:cNvSpPr txBox="1">
            <a:spLocks noChangeArrowheads="1"/>
          </p:cNvSpPr>
          <p:nvPr/>
        </p:nvSpPr>
        <p:spPr bwMode="auto">
          <a:xfrm>
            <a:off x="714348" y="2428868"/>
            <a:ext cx="10001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dirty="0"/>
              <a:t>   </a:t>
            </a:r>
            <a:r>
              <a:rPr lang="tr-TR" sz="4000" b="1" dirty="0">
                <a:latin typeface="Arial Black" pitchFamily="34" charset="0"/>
              </a:rPr>
              <a:t>3</a:t>
            </a:r>
          </a:p>
        </p:txBody>
      </p:sp>
      <p:sp>
        <p:nvSpPr>
          <p:cNvPr id="33" name="12 Metin kutusu"/>
          <p:cNvSpPr txBox="1">
            <a:spLocks noChangeArrowheads="1"/>
          </p:cNvSpPr>
          <p:nvPr/>
        </p:nvSpPr>
        <p:spPr bwMode="auto">
          <a:xfrm>
            <a:off x="714348" y="3071810"/>
            <a:ext cx="10001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dirty="0"/>
              <a:t>   </a:t>
            </a:r>
            <a:r>
              <a:rPr lang="tr-TR" sz="4000" b="1" dirty="0" smtClean="0">
                <a:latin typeface="Arial Black" pitchFamily="34" charset="0"/>
              </a:rPr>
              <a:t>5</a:t>
            </a:r>
            <a:endParaRPr lang="tr-TR" sz="4000" b="1" dirty="0">
              <a:latin typeface="Arial Black" pitchFamily="34" charset="0"/>
            </a:endParaRPr>
          </a:p>
        </p:txBody>
      </p:sp>
      <p:cxnSp>
        <p:nvCxnSpPr>
          <p:cNvPr id="34" name="33 Düz Bağlayıcı"/>
          <p:cNvCxnSpPr/>
          <p:nvPr/>
        </p:nvCxnSpPr>
        <p:spPr>
          <a:xfrm>
            <a:off x="714348" y="3071810"/>
            <a:ext cx="857250" cy="1587"/>
          </a:xfrm>
          <a:prstGeom prst="line">
            <a:avLst/>
          </a:prstGeom>
          <a:ln w="793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34 Dikdörtgen"/>
          <p:cNvSpPr/>
          <p:nvPr/>
        </p:nvSpPr>
        <p:spPr>
          <a:xfrm>
            <a:off x="2143108" y="857232"/>
            <a:ext cx="500066" cy="100013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35 Dikdörtgen"/>
          <p:cNvSpPr/>
          <p:nvPr/>
        </p:nvSpPr>
        <p:spPr>
          <a:xfrm>
            <a:off x="2143108" y="2500306"/>
            <a:ext cx="642942" cy="100013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40" name="Group 16"/>
          <p:cNvGraphicFramePr>
            <a:graphicFrameLocks/>
          </p:cNvGraphicFramePr>
          <p:nvPr/>
        </p:nvGraphicFramePr>
        <p:xfrm>
          <a:off x="6072198" y="1571612"/>
          <a:ext cx="785818" cy="1280172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400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1" name="Group 16"/>
          <p:cNvGraphicFramePr>
            <a:graphicFrameLocks/>
          </p:cNvGraphicFramePr>
          <p:nvPr/>
        </p:nvGraphicFramePr>
        <p:xfrm>
          <a:off x="7786710" y="1571612"/>
          <a:ext cx="785818" cy="1280172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400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2" name="41 Metin kutusu"/>
          <p:cNvSpPr txBox="1"/>
          <p:nvPr/>
        </p:nvSpPr>
        <p:spPr>
          <a:xfrm>
            <a:off x="7143768" y="1643050"/>
            <a:ext cx="4667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latin typeface="Arial Black" pitchFamily="34" charset="0"/>
                <a:ea typeface="Times New Roman" pitchFamily="18" charset="0"/>
                <a:cs typeface="Calibri" pitchFamily="34" charset="0"/>
              </a:rPr>
              <a:t>›</a:t>
            </a:r>
            <a:endParaRPr lang="tr-TR" sz="6600" b="1" dirty="0">
              <a:latin typeface="Arial Black" pitchFamily="34" charset="0"/>
            </a:endParaRPr>
          </a:p>
        </p:txBody>
      </p:sp>
      <p:cxnSp>
        <p:nvCxnSpPr>
          <p:cNvPr id="44" name="43 Düz Bağlayıcı"/>
          <p:cNvCxnSpPr/>
          <p:nvPr/>
        </p:nvCxnSpPr>
        <p:spPr>
          <a:xfrm rot="5400000">
            <a:off x="3715538" y="2999578"/>
            <a:ext cx="999338" cy="794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45 Düz Bağlayıcı"/>
          <p:cNvCxnSpPr/>
          <p:nvPr/>
        </p:nvCxnSpPr>
        <p:spPr>
          <a:xfrm rot="5400000">
            <a:off x="2143902" y="1356504"/>
            <a:ext cx="999338" cy="794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46 Düz Bağlayıcı"/>
          <p:cNvCxnSpPr/>
          <p:nvPr/>
        </p:nvCxnSpPr>
        <p:spPr>
          <a:xfrm rot="5400000">
            <a:off x="4144166" y="1356504"/>
            <a:ext cx="999338" cy="794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47 Dikdörtgen"/>
          <p:cNvSpPr/>
          <p:nvPr/>
        </p:nvSpPr>
        <p:spPr>
          <a:xfrm>
            <a:off x="2643174" y="857232"/>
            <a:ext cx="500066" cy="100013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9" name="48 Dikdörtgen"/>
          <p:cNvSpPr/>
          <p:nvPr/>
        </p:nvSpPr>
        <p:spPr>
          <a:xfrm>
            <a:off x="3143240" y="857232"/>
            <a:ext cx="500066" cy="100013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0" name="49 Dikdörtgen"/>
          <p:cNvSpPr/>
          <p:nvPr/>
        </p:nvSpPr>
        <p:spPr>
          <a:xfrm>
            <a:off x="2786050" y="2500306"/>
            <a:ext cx="714380" cy="100013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1" name="50 Dikdörtgen"/>
          <p:cNvSpPr/>
          <p:nvPr/>
        </p:nvSpPr>
        <p:spPr>
          <a:xfrm>
            <a:off x="3500430" y="2500306"/>
            <a:ext cx="714380" cy="100013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0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3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4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23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4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5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5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45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6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7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56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57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8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  <p:bldP spid="29" grpId="0"/>
      <p:bldP spid="31" grpId="0"/>
      <p:bldP spid="32" grpId="0"/>
      <p:bldP spid="33" grpId="0"/>
      <p:bldP spid="35" grpId="0" animBg="1"/>
      <p:bldP spid="36" grpId="0" animBg="1"/>
      <p:bldP spid="42" grpId="0"/>
      <p:bldP spid="48" grpId="0" animBg="1"/>
      <p:bldP spid="49" grpId="0" animBg="1"/>
      <p:bldP spid="50" grpId="0" animBg="1"/>
      <p:bldP spid="5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2 Metin kutusu"/>
          <p:cNvSpPr txBox="1">
            <a:spLocks noChangeArrowheads="1"/>
          </p:cNvSpPr>
          <p:nvPr/>
        </p:nvSpPr>
        <p:spPr bwMode="auto">
          <a:xfrm>
            <a:off x="428596" y="857232"/>
            <a:ext cx="10001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dirty="0"/>
              <a:t>   </a:t>
            </a:r>
            <a:r>
              <a:rPr lang="tr-TR" sz="4000" b="1" dirty="0" smtClean="0">
                <a:latin typeface="Arial Black" pitchFamily="34" charset="0"/>
              </a:rPr>
              <a:t>2</a:t>
            </a:r>
            <a:endParaRPr lang="tr-TR" sz="4000" b="1" dirty="0">
              <a:latin typeface="Arial Black" pitchFamily="34" charset="0"/>
            </a:endParaRPr>
          </a:p>
        </p:txBody>
      </p:sp>
      <p:cxnSp>
        <p:nvCxnSpPr>
          <p:cNvPr id="3" name="2 Düz Bağlayıcı"/>
          <p:cNvCxnSpPr/>
          <p:nvPr/>
        </p:nvCxnSpPr>
        <p:spPr>
          <a:xfrm>
            <a:off x="428596" y="1500174"/>
            <a:ext cx="857250" cy="1587"/>
          </a:xfrm>
          <a:prstGeom prst="line">
            <a:avLst/>
          </a:prstGeom>
          <a:ln w="793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3 Düz Bağlayıcı"/>
          <p:cNvCxnSpPr/>
          <p:nvPr/>
        </p:nvCxnSpPr>
        <p:spPr>
          <a:xfrm>
            <a:off x="357158" y="3143248"/>
            <a:ext cx="857250" cy="1587"/>
          </a:xfrm>
          <a:prstGeom prst="line">
            <a:avLst/>
          </a:prstGeom>
          <a:ln w="793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4 Düz Bağlayıcı"/>
          <p:cNvCxnSpPr/>
          <p:nvPr/>
        </p:nvCxnSpPr>
        <p:spPr>
          <a:xfrm>
            <a:off x="428596" y="5000636"/>
            <a:ext cx="857250" cy="1587"/>
          </a:xfrm>
          <a:prstGeom prst="line">
            <a:avLst/>
          </a:prstGeom>
          <a:ln w="793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12 Metin kutusu"/>
          <p:cNvSpPr txBox="1">
            <a:spLocks noChangeArrowheads="1"/>
          </p:cNvSpPr>
          <p:nvPr/>
        </p:nvSpPr>
        <p:spPr bwMode="auto">
          <a:xfrm>
            <a:off x="428596" y="2500306"/>
            <a:ext cx="10001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dirty="0"/>
              <a:t>   </a:t>
            </a:r>
            <a:r>
              <a:rPr lang="tr-TR" sz="4000" b="1" dirty="0" smtClean="0">
                <a:latin typeface="Arial Black" pitchFamily="34" charset="0"/>
              </a:rPr>
              <a:t>2</a:t>
            </a:r>
            <a:endParaRPr lang="tr-TR" sz="4000" b="1" dirty="0">
              <a:latin typeface="Arial Black" pitchFamily="34" charset="0"/>
            </a:endParaRPr>
          </a:p>
        </p:txBody>
      </p:sp>
      <p:sp>
        <p:nvSpPr>
          <p:cNvPr id="7" name="12 Metin kutusu"/>
          <p:cNvSpPr txBox="1">
            <a:spLocks noChangeArrowheads="1"/>
          </p:cNvSpPr>
          <p:nvPr/>
        </p:nvSpPr>
        <p:spPr bwMode="auto">
          <a:xfrm>
            <a:off x="428596" y="4286256"/>
            <a:ext cx="10001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dirty="0"/>
              <a:t>   </a:t>
            </a:r>
            <a:r>
              <a:rPr lang="tr-TR" sz="4000" b="1" dirty="0" smtClean="0">
                <a:latin typeface="Arial Black" pitchFamily="34" charset="0"/>
              </a:rPr>
              <a:t>2</a:t>
            </a:r>
            <a:endParaRPr lang="tr-TR" sz="4000" b="1" dirty="0">
              <a:latin typeface="Arial Black" pitchFamily="34" charset="0"/>
            </a:endParaRPr>
          </a:p>
        </p:txBody>
      </p:sp>
      <p:sp>
        <p:nvSpPr>
          <p:cNvPr id="8" name="12 Metin kutusu"/>
          <p:cNvSpPr txBox="1">
            <a:spLocks noChangeArrowheads="1"/>
          </p:cNvSpPr>
          <p:nvPr/>
        </p:nvSpPr>
        <p:spPr bwMode="auto">
          <a:xfrm>
            <a:off x="428596" y="5000636"/>
            <a:ext cx="10001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dirty="0"/>
              <a:t>   </a:t>
            </a:r>
            <a:r>
              <a:rPr lang="tr-TR" sz="4000" b="1" dirty="0" smtClean="0">
                <a:latin typeface="Arial Black" pitchFamily="34" charset="0"/>
              </a:rPr>
              <a:t>6</a:t>
            </a:r>
            <a:endParaRPr lang="tr-TR" sz="4000" b="1" dirty="0">
              <a:latin typeface="Arial Black" pitchFamily="34" charset="0"/>
            </a:endParaRPr>
          </a:p>
        </p:txBody>
      </p:sp>
      <p:sp>
        <p:nvSpPr>
          <p:cNvPr id="9" name="12 Metin kutusu"/>
          <p:cNvSpPr txBox="1">
            <a:spLocks noChangeArrowheads="1"/>
          </p:cNvSpPr>
          <p:nvPr/>
        </p:nvSpPr>
        <p:spPr bwMode="auto">
          <a:xfrm>
            <a:off x="428596" y="1571612"/>
            <a:ext cx="10001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dirty="0"/>
              <a:t>   </a:t>
            </a:r>
            <a:r>
              <a:rPr lang="tr-TR" sz="4000" b="1" dirty="0" smtClean="0">
                <a:latin typeface="Arial Black" pitchFamily="34" charset="0"/>
              </a:rPr>
              <a:t>3</a:t>
            </a:r>
            <a:endParaRPr lang="tr-TR" sz="4000" b="1" dirty="0">
              <a:latin typeface="Arial Black" pitchFamily="34" charset="0"/>
            </a:endParaRPr>
          </a:p>
        </p:txBody>
      </p:sp>
      <p:sp>
        <p:nvSpPr>
          <p:cNvPr id="10" name="12 Metin kutusu"/>
          <p:cNvSpPr txBox="1">
            <a:spLocks noChangeArrowheads="1"/>
          </p:cNvSpPr>
          <p:nvPr/>
        </p:nvSpPr>
        <p:spPr bwMode="auto">
          <a:xfrm>
            <a:off x="428596" y="3214686"/>
            <a:ext cx="10001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dirty="0"/>
              <a:t>   </a:t>
            </a:r>
            <a:r>
              <a:rPr lang="tr-TR" sz="4000" b="1" dirty="0" smtClean="0">
                <a:latin typeface="Arial Black" pitchFamily="34" charset="0"/>
              </a:rPr>
              <a:t>8</a:t>
            </a:r>
            <a:endParaRPr lang="tr-TR" sz="4000" b="1" dirty="0">
              <a:latin typeface="Arial Black" pitchFamily="34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714480" y="1000108"/>
            <a:ext cx="3214710" cy="1143008"/>
          </a:xfrm>
          <a:prstGeom prst="rect">
            <a:avLst/>
          </a:prstGeom>
          <a:solidFill>
            <a:schemeClr val="bg1"/>
          </a:solidFill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1714480" y="2643182"/>
            <a:ext cx="3214710" cy="1143008"/>
          </a:xfrm>
          <a:prstGeom prst="rect">
            <a:avLst/>
          </a:prstGeom>
          <a:solidFill>
            <a:schemeClr val="bg1"/>
          </a:solidFill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Dikdörtgen"/>
          <p:cNvSpPr/>
          <p:nvPr/>
        </p:nvSpPr>
        <p:spPr>
          <a:xfrm>
            <a:off x="1714480" y="4429132"/>
            <a:ext cx="3214710" cy="1143008"/>
          </a:xfrm>
          <a:prstGeom prst="rect">
            <a:avLst/>
          </a:prstGeom>
          <a:solidFill>
            <a:schemeClr val="bg1"/>
          </a:solidFill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4" name="13 Düz Bağlayıcı"/>
          <p:cNvCxnSpPr/>
          <p:nvPr/>
        </p:nvCxnSpPr>
        <p:spPr>
          <a:xfrm rot="5400000">
            <a:off x="2143505" y="1571215"/>
            <a:ext cx="1143008" cy="794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Düz Bağlayıcı"/>
          <p:cNvCxnSpPr/>
          <p:nvPr/>
        </p:nvCxnSpPr>
        <p:spPr>
          <a:xfrm rot="5400000">
            <a:off x="3215075" y="1571215"/>
            <a:ext cx="1143008" cy="794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7 Düz Bağlayıcı"/>
          <p:cNvCxnSpPr/>
          <p:nvPr/>
        </p:nvCxnSpPr>
        <p:spPr>
          <a:xfrm rot="5400000">
            <a:off x="3929455" y="3214289"/>
            <a:ext cx="1143008" cy="794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Düz Bağlayıcı"/>
          <p:cNvCxnSpPr/>
          <p:nvPr/>
        </p:nvCxnSpPr>
        <p:spPr>
          <a:xfrm rot="5400000">
            <a:off x="3500827" y="3214289"/>
            <a:ext cx="1143008" cy="794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Düz Bağlayıcı"/>
          <p:cNvCxnSpPr/>
          <p:nvPr/>
        </p:nvCxnSpPr>
        <p:spPr>
          <a:xfrm rot="5400000">
            <a:off x="3072199" y="3214289"/>
            <a:ext cx="1143008" cy="794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20 Düz Bağlayıcı"/>
          <p:cNvCxnSpPr/>
          <p:nvPr/>
        </p:nvCxnSpPr>
        <p:spPr>
          <a:xfrm rot="5400000">
            <a:off x="2715009" y="3214289"/>
            <a:ext cx="1143008" cy="794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21 Düz Bağlayıcı"/>
          <p:cNvCxnSpPr/>
          <p:nvPr/>
        </p:nvCxnSpPr>
        <p:spPr>
          <a:xfrm rot="5400000">
            <a:off x="2357819" y="3214289"/>
            <a:ext cx="1143008" cy="794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22 Düz Bağlayıcı"/>
          <p:cNvCxnSpPr/>
          <p:nvPr/>
        </p:nvCxnSpPr>
        <p:spPr>
          <a:xfrm rot="5400000">
            <a:off x="1929191" y="3214289"/>
            <a:ext cx="1143008" cy="794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23 Düz Bağlayıcı"/>
          <p:cNvCxnSpPr/>
          <p:nvPr/>
        </p:nvCxnSpPr>
        <p:spPr>
          <a:xfrm rot="5400000">
            <a:off x="1572001" y="3214289"/>
            <a:ext cx="1143008" cy="794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24 Düz Bağlayıcı"/>
          <p:cNvCxnSpPr/>
          <p:nvPr/>
        </p:nvCxnSpPr>
        <p:spPr>
          <a:xfrm rot="5400000">
            <a:off x="3858017" y="5000239"/>
            <a:ext cx="1143008" cy="794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25 Düz Bağlayıcı"/>
          <p:cNvCxnSpPr/>
          <p:nvPr/>
        </p:nvCxnSpPr>
        <p:spPr>
          <a:xfrm rot="5400000">
            <a:off x="3357951" y="5000239"/>
            <a:ext cx="1143008" cy="794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26 Düz Bağlayıcı"/>
          <p:cNvCxnSpPr/>
          <p:nvPr/>
        </p:nvCxnSpPr>
        <p:spPr>
          <a:xfrm rot="5400000">
            <a:off x="2786447" y="5000239"/>
            <a:ext cx="1143008" cy="794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27 Düz Bağlayıcı"/>
          <p:cNvCxnSpPr/>
          <p:nvPr/>
        </p:nvCxnSpPr>
        <p:spPr>
          <a:xfrm rot="5400000">
            <a:off x="2214943" y="5000239"/>
            <a:ext cx="1143008" cy="794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28 Düz Bağlayıcı"/>
          <p:cNvCxnSpPr/>
          <p:nvPr/>
        </p:nvCxnSpPr>
        <p:spPr>
          <a:xfrm rot="5400000">
            <a:off x="1643439" y="5000239"/>
            <a:ext cx="1143008" cy="794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29 Dikdörtgen"/>
          <p:cNvSpPr/>
          <p:nvPr/>
        </p:nvSpPr>
        <p:spPr>
          <a:xfrm>
            <a:off x="1714480" y="1000108"/>
            <a:ext cx="1000132" cy="1143008"/>
          </a:xfrm>
          <a:prstGeom prst="rect">
            <a:avLst/>
          </a:prstGeom>
          <a:solidFill>
            <a:schemeClr val="bg1"/>
          </a:solidFill>
          <a:ln w="444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Dikdörtgen"/>
          <p:cNvSpPr/>
          <p:nvPr/>
        </p:nvSpPr>
        <p:spPr>
          <a:xfrm>
            <a:off x="2714612" y="1000108"/>
            <a:ext cx="1071570" cy="1143008"/>
          </a:xfrm>
          <a:prstGeom prst="rect">
            <a:avLst/>
          </a:prstGeom>
          <a:solidFill>
            <a:schemeClr val="bg1"/>
          </a:solidFill>
          <a:ln w="444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35 Dikdörtgen"/>
          <p:cNvSpPr/>
          <p:nvPr/>
        </p:nvSpPr>
        <p:spPr>
          <a:xfrm>
            <a:off x="1714480" y="4429132"/>
            <a:ext cx="500066" cy="1143008"/>
          </a:xfrm>
          <a:prstGeom prst="rect">
            <a:avLst/>
          </a:prstGeom>
          <a:solidFill>
            <a:schemeClr val="bg1"/>
          </a:solidFill>
          <a:ln w="444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36 Dikdörtgen"/>
          <p:cNvSpPr/>
          <p:nvPr/>
        </p:nvSpPr>
        <p:spPr>
          <a:xfrm>
            <a:off x="1714480" y="2643182"/>
            <a:ext cx="428628" cy="1143008"/>
          </a:xfrm>
          <a:prstGeom prst="rect">
            <a:avLst/>
          </a:prstGeom>
          <a:solidFill>
            <a:schemeClr val="bg1"/>
          </a:solidFill>
          <a:ln w="444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37 Dikdörtgen"/>
          <p:cNvSpPr/>
          <p:nvPr/>
        </p:nvSpPr>
        <p:spPr>
          <a:xfrm>
            <a:off x="2143108" y="2643182"/>
            <a:ext cx="428628" cy="1143008"/>
          </a:xfrm>
          <a:prstGeom prst="rect">
            <a:avLst/>
          </a:prstGeom>
          <a:solidFill>
            <a:schemeClr val="bg1"/>
          </a:solidFill>
          <a:ln w="444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0" name="39 Dikdörtgen"/>
          <p:cNvSpPr/>
          <p:nvPr/>
        </p:nvSpPr>
        <p:spPr>
          <a:xfrm>
            <a:off x="2214546" y="4429132"/>
            <a:ext cx="571504" cy="1143008"/>
          </a:xfrm>
          <a:prstGeom prst="rect">
            <a:avLst/>
          </a:prstGeom>
          <a:solidFill>
            <a:schemeClr val="bg1"/>
          </a:solidFill>
          <a:ln w="444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41" name="Group 16"/>
          <p:cNvGraphicFramePr>
            <a:graphicFrameLocks/>
          </p:cNvGraphicFramePr>
          <p:nvPr/>
        </p:nvGraphicFramePr>
        <p:xfrm>
          <a:off x="5357818" y="2285992"/>
          <a:ext cx="785818" cy="1402080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400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2" name="41 Metin kutusu"/>
          <p:cNvSpPr txBox="1"/>
          <p:nvPr/>
        </p:nvSpPr>
        <p:spPr>
          <a:xfrm>
            <a:off x="7429520" y="2357430"/>
            <a:ext cx="4667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latin typeface="Arial Black" pitchFamily="34" charset="0"/>
                <a:ea typeface="Times New Roman" pitchFamily="18" charset="0"/>
                <a:cs typeface="Calibri" pitchFamily="34" charset="0"/>
              </a:rPr>
              <a:t>›</a:t>
            </a:r>
            <a:endParaRPr lang="tr-TR" sz="6600" b="1" dirty="0">
              <a:latin typeface="Arial Black" pitchFamily="34" charset="0"/>
            </a:endParaRPr>
          </a:p>
        </p:txBody>
      </p:sp>
      <p:sp>
        <p:nvSpPr>
          <p:cNvPr id="43" name="42 Metin kutusu"/>
          <p:cNvSpPr txBox="1"/>
          <p:nvPr/>
        </p:nvSpPr>
        <p:spPr>
          <a:xfrm>
            <a:off x="6215074" y="2357430"/>
            <a:ext cx="4667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latin typeface="Arial Black" pitchFamily="34" charset="0"/>
                <a:ea typeface="Times New Roman" pitchFamily="18" charset="0"/>
                <a:cs typeface="Calibri" pitchFamily="34" charset="0"/>
              </a:rPr>
              <a:t>›</a:t>
            </a:r>
            <a:endParaRPr lang="tr-TR" sz="6600" b="1" dirty="0">
              <a:latin typeface="Arial Black" pitchFamily="34" charset="0"/>
            </a:endParaRPr>
          </a:p>
        </p:txBody>
      </p:sp>
      <p:graphicFrame>
        <p:nvGraphicFramePr>
          <p:cNvPr id="44" name="Group 16"/>
          <p:cNvGraphicFramePr>
            <a:graphicFrameLocks/>
          </p:cNvGraphicFramePr>
          <p:nvPr/>
        </p:nvGraphicFramePr>
        <p:xfrm>
          <a:off x="7929586" y="2285992"/>
          <a:ext cx="785818" cy="1402080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400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5" name="Group 16"/>
          <p:cNvGraphicFramePr>
            <a:graphicFrameLocks/>
          </p:cNvGraphicFramePr>
          <p:nvPr/>
        </p:nvGraphicFramePr>
        <p:xfrm>
          <a:off x="6643702" y="2285992"/>
          <a:ext cx="785818" cy="1402080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400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9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3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4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45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85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8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9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9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  <p:bldP spid="10" grpId="0"/>
      <p:bldP spid="11" grpId="0" animBg="1"/>
      <p:bldP spid="12" grpId="0" animBg="1"/>
      <p:bldP spid="13" grpId="0" animBg="1"/>
      <p:bldP spid="30" grpId="0" animBg="1"/>
      <p:bldP spid="31" grpId="0" animBg="1"/>
      <p:bldP spid="36" grpId="0" animBg="1"/>
      <p:bldP spid="37" grpId="0" animBg="1"/>
      <p:bldP spid="38" grpId="0" animBg="1"/>
      <p:bldP spid="40" grpId="0" animBg="1"/>
      <p:bldP spid="42" grpId="0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3143240" y="0"/>
            <a:ext cx="4667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solidFill>
                  <a:srgbClr val="00B0F0"/>
                </a:solidFill>
                <a:latin typeface="Arial Black" pitchFamily="34" charset="0"/>
                <a:ea typeface="Times New Roman" pitchFamily="18" charset="0"/>
                <a:cs typeface="Calibri" pitchFamily="34" charset="0"/>
              </a:rPr>
              <a:t>›</a:t>
            </a:r>
            <a:endParaRPr lang="tr-TR" sz="6600" b="1" dirty="0">
              <a:solidFill>
                <a:srgbClr val="00B0F0"/>
              </a:solidFill>
              <a:latin typeface="Arial Black" pitchFamily="34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4857752" y="0"/>
            <a:ext cx="47641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solidFill>
                  <a:srgbClr val="00B050"/>
                </a:solidFill>
                <a:latin typeface="Arial Black" pitchFamily="34" charset="0"/>
              </a:rPr>
              <a:t>‹</a:t>
            </a:r>
            <a:endParaRPr lang="tr-TR" sz="6600" b="1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3714744" y="357166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latin typeface="Arial Black" pitchFamily="34" charset="0"/>
              </a:rPr>
              <a:t>VEYA</a:t>
            </a:r>
            <a:endParaRPr lang="tr-TR" sz="2400" b="1" dirty="0">
              <a:latin typeface="Arial Black" pitchFamily="34" charset="0"/>
            </a:endParaRPr>
          </a:p>
        </p:txBody>
      </p:sp>
      <p:graphicFrame>
        <p:nvGraphicFramePr>
          <p:cNvPr id="5" name="Group 16"/>
          <p:cNvGraphicFramePr>
            <a:graphicFrameLocks/>
          </p:cNvGraphicFramePr>
          <p:nvPr/>
        </p:nvGraphicFramePr>
        <p:xfrm>
          <a:off x="500034" y="928670"/>
          <a:ext cx="428628" cy="1402080"/>
        </p:xfrm>
        <a:graphic>
          <a:graphicData uri="http://schemas.openxmlformats.org/drawingml/2006/table">
            <a:tbl>
              <a:tblPr/>
              <a:tblGrid>
                <a:gridCol w="428628"/>
              </a:tblGrid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</a:rPr>
                        <a:t>7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</a:rPr>
                        <a:t>9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Group 16"/>
          <p:cNvGraphicFramePr>
            <a:graphicFrameLocks/>
          </p:cNvGraphicFramePr>
          <p:nvPr/>
        </p:nvGraphicFramePr>
        <p:xfrm>
          <a:off x="1785918" y="928670"/>
          <a:ext cx="785818" cy="1402080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</a:rPr>
                        <a:t>7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</a:rPr>
                        <a:t>12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Group 16"/>
          <p:cNvGraphicFramePr>
            <a:graphicFrameLocks/>
          </p:cNvGraphicFramePr>
          <p:nvPr/>
        </p:nvGraphicFramePr>
        <p:xfrm>
          <a:off x="285720" y="2643182"/>
          <a:ext cx="785818" cy="1402080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latin typeface="Arial" charset="0"/>
                        </a:rPr>
                        <a:t>5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Group 16"/>
          <p:cNvGraphicFramePr>
            <a:graphicFrameLocks/>
          </p:cNvGraphicFramePr>
          <p:nvPr/>
        </p:nvGraphicFramePr>
        <p:xfrm>
          <a:off x="1857356" y="2643182"/>
          <a:ext cx="785818" cy="1402080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latin typeface="Arial" charset="0"/>
                        </a:rPr>
                        <a:t>7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Group 16"/>
          <p:cNvGraphicFramePr>
            <a:graphicFrameLocks/>
          </p:cNvGraphicFramePr>
          <p:nvPr/>
        </p:nvGraphicFramePr>
        <p:xfrm>
          <a:off x="357158" y="4357694"/>
          <a:ext cx="785818" cy="1402080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</a:rPr>
                        <a:t>12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</a:rPr>
                        <a:t>16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Group 16"/>
          <p:cNvGraphicFramePr>
            <a:graphicFrameLocks/>
          </p:cNvGraphicFramePr>
          <p:nvPr/>
        </p:nvGraphicFramePr>
        <p:xfrm>
          <a:off x="1857356" y="4429132"/>
          <a:ext cx="785818" cy="1402080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</a:rPr>
                        <a:t>12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</a:rPr>
                        <a:t>18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Group 16"/>
          <p:cNvGraphicFramePr>
            <a:graphicFrameLocks/>
          </p:cNvGraphicFramePr>
          <p:nvPr/>
        </p:nvGraphicFramePr>
        <p:xfrm>
          <a:off x="3571868" y="1000108"/>
          <a:ext cx="785818" cy="1402080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5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7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Group 16"/>
          <p:cNvGraphicFramePr>
            <a:graphicFrameLocks/>
          </p:cNvGraphicFramePr>
          <p:nvPr/>
        </p:nvGraphicFramePr>
        <p:xfrm>
          <a:off x="5000628" y="1000108"/>
          <a:ext cx="785818" cy="1402080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5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8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Group 16"/>
          <p:cNvGraphicFramePr>
            <a:graphicFrameLocks/>
          </p:cNvGraphicFramePr>
          <p:nvPr/>
        </p:nvGraphicFramePr>
        <p:xfrm>
          <a:off x="3571868" y="2571744"/>
          <a:ext cx="785818" cy="1402080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6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15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Group 16"/>
          <p:cNvGraphicFramePr>
            <a:graphicFrameLocks/>
          </p:cNvGraphicFramePr>
          <p:nvPr/>
        </p:nvGraphicFramePr>
        <p:xfrm>
          <a:off x="5000628" y="2571744"/>
          <a:ext cx="785818" cy="1402080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6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11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Group 16"/>
          <p:cNvGraphicFramePr>
            <a:graphicFrameLocks/>
          </p:cNvGraphicFramePr>
          <p:nvPr/>
        </p:nvGraphicFramePr>
        <p:xfrm>
          <a:off x="3643306" y="4429132"/>
          <a:ext cx="785818" cy="1402080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18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21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Group 16"/>
          <p:cNvGraphicFramePr>
            <a:graphicFrameLocks/>
          </p:cNvGraphicFramePr>
          <p:nvPr/>
        </p:nvGraphicFramePr>
        <p:xfrm>
          <a:off x="5072066" y="4429132"/>
          <a:ext cx="785818" cy="1402080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18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26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Group 16"/>
          <p:cNvGraphicFramePr>
            <a:graphicFrameLocks/>
          </p:cNvGraphicFramePr>
          <p:nvPr/>
        </p:nvGraphicFramePr>
        <p:xfrm>
          <a:off x="6500826" y="1000108"/>
          <a:ext cx="785818" cy="1402080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</a:rPr>
                        <a:t>4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</a:rPr>
                        <a:t>17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" name="Group 16"/>
          <p:cNvGraphicFramePr>
            <a:graphicFrameLocks/>
          </p:cNvGraphicFramePr>
          <p:nvPr/>
        </p:nvGraphicFramePr>
        <p:xfrm>
          <a:off x="8143900" y="1071546"/>
          <a:ext cx="785818" cy="1402080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</a:rPr>
                        <a:t>4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</a:rPr>
                        <a:t>10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9" name="Group 16"/>
          <p:cNvGraphicFramePr>
            <a:graphicFrameLocks/>
          </p:cNvGraphicFramePr>
          <p:nvPr/>
        </p:nvGraphicFramePr>
        <p:xfrm>
          <a:off x="6572264" y="2643182"/>
          <a:ext cx="785818" cy="1402080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</a:rPr>
                        <a:t>9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</a:rPr>
                        <a:t>14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0" name="Group 16"/>
          <p:cNvGraphicFramePr>
            <a:graphicFrameLocks/>
          </p:cNvGraphicFramePr>
          <p:nvPr/>
        </p:nvGraphicFramePr>
        <p:xfrm>
          <a:off x="8143900" y="2714620"/>
          <a:ext cx="785818" cy="1402080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</a:rPr>
                        <a:t>9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</a:rPr>
                        <a:t>12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" name="Group 16"/>
          <p:cNvGraphicFramePr>
            <a:graphicFrameLocks/>
          </p:cNvGraphicFramePr>
          <p:nvPr/>
        </p:nvGraphicFramePr>
        <p:xfrm>
          <a:off x="6643702" y="4429132"/>
          <a:ext cx="785818" cy="1402080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latin typeface="Arial" charset="0"/>
                        </a:rPr>
                        <a:t>7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latin typeface="Arial" charset="0"/>
                        </a:rPr>
                        <a:t>8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2" name="Group 16"/>
          <p:cNvGraphicFramePr>
            <a:graphicFrameLocks/>
          </p:cNvGraphicFramePr>
          <p:nvPr/>
        </p:nvGraphicFramePr>
        <p:xfrm>
          <a:off x="8215338" y="4429132"/>
          <a:ext cx="785818" cy="1402080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latin typeface="Arial" charset="0"/>
                        </a:rPr>
                        <a:t>7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96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latin typeface="Arial" charset="0"/>
                        </a:rPr>
                        <a:t>15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" name="22 Metin kutusu"/>
          <p:cNvSpPr txBox="1"/>
          <p:nvPr/>
        </p:nvSpPr>
        <p:spPr>
          <a:xfrm>
            <a:off x="1142976" y="1071546"/>
            <a:ext cx="4667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solidFill>
                  <a:srgbClr val="00B0F0"/>
                </a:solidFill>
                <a:latin typeface="Arial Black" pitchFamily="34" charset="0"/>
                <a:ea typeface="Times New Roman" pitchFamily="18" charset="0"/>
                <a:cs typeface="Calibri" pitchFamily="34" charset="0"/>
              </a:rPr>
              <a:t>›</a:t>
            </a:r>
            <a:endParaRPr lang="tr-TR" sz="6600" b="1" dirty="0">
              <a:solidFill>
                <a:srgbClr val="00B0F0"/>
              </a:solidFill>
              <a:latin typeface="Arial Black" pitchFamily="34" charset="0"/>
            </a:endParaRPr>
          </a:p>
        </p:txBody>
      </p:sp>
      <p:sp>
        <p:nvSpPr>
          <p:cNvPr id="24" name="23 Metin kutusu"/>
          <p:cNvSpPr txBox="1"/>
          <p:nvPr/>
        </p:nvSpPr>
        <p:spPr>
          <a:xfrm>
            <a:off x="4429124" y="1142984"/>
            <a:ext cx="4667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solidFill>
                  <a:srgbClr val="00B0F0"/>
                </a:solidFill>
                <a:latin typeface="Arial Black" pitchFamily="34" charset="0"/>
                <a:ea typeface="Times New Roman" pitchFamily="18" charset="0"/>
                <a:cs typeface="Calibri" pitchFamily="34" charset="0"/>
              </a:rPr>
              <a:t>›</a:t>
            </a:r>
            <a:endParaRPr lang="tr-TR" sz="6600" b="1" dirty="0">
              <a:solidFill>
                <a:srgbClr val="00B0F0"/>
              </a:solidFill>
              <a:latin typeface="Arial Black" pitchFamily="34" charset="0"/>
            </a:endParaRPr>
          </a:p>
        </p:txBody>
      </p:sp>
      <p:sp>
        <p:nvSpPr>
          <p:cNvPr id="25" name="24 Metin kutusu"/>
          <p:cNvSpPr txBox="1"/>
          <p:nvPr/>
        </p:nvSpPr>
        <p:spPr>
          <a:xfrm>
            <a:off x="7500958" y="1214422"/>
            <a:ext cx="47641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solidFill>
                  <a:srgbClr val="00B050"/>
                </a:solidFill>
                <a:latin typeface="Arial Black" pitchFamily="34" charset="0"/>
              </a:rPr>
              <a:t>‹</a:t>
            </a:r>
            <a:endParaRPr lang="tr-TR" sz="6600" b="1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26" name="25 Metin kutusu"/>
          <p:cNvSpPr txBox="1"/>
          <p:nvPr/>
        </p:nvSpPr>
        <p:spPr>
          <a:xfrm>
            <a:off x="1214414" y="2786058"/>
            <a:ext cx="4667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solidFill>
                  <a:srgbClr val="00B0F0"/>
                </a:solidFill>
                <a:latin typeface="Arial Black" pitchFamily="34" charset="0"/>
                <a:ea typeface="Times New Roman" pitchFamily="18" charset="0"/>
                <a:cs typeface="Calibri" pitchFamily="34" charset="0"/>
              </a:rPr>
              <a:t>›</a:t>
            </a:r>
            <a:endParaRPr lang="tr-TR" sz="6600" b="1" dirty="0">
              <a:solidFill>
                <a:srgbClr val="00B0F0"/>
              </a:solidFill>
              <a:latin typeface="Arial Black" pitchFamily="34" charset="0"/>
            </a:endParaRPr>
          </a:p>
        </p:txBody>
      </p:sp>
      <p:sp>
        <p:nvSpPr>
          <p:cNvPr id="27" name="26 Metin kutusu"/>
          <p:cNvSpPr txBox="1"/>
          <p:nvPr/>
        </p:nvSpPr>
        <p:spPr>
          <a:xfrm>
            <a:off x="4429124" y="2714620"/>
            <a:ext cx="47641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solidFill>
                  <a:srgbClr val="00B050"/>
                </a:solidFill>
                <a:latin typeface="Arial Black" pitchFamily="34" charset="0"/>
              </a:rPr>
              <a:t>‹</a:t>
            </a:r>
            <a:endParaRPr lang="tr-TR" sz="6600" b="1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28" name="27 Metin kutusu"/>
          <p:cNvSpPr txBox="1"/>
          <p:nvPr/>
        </p:nvSpPr>
        <p:spPr>
          <a:xfrm>
            <a:off x="7500958" y="2786058"/>
            <a:ext cx="47641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solidFill>
                  <a:srgbClr val="00B050"/>
                </a:solidFill>
                <a:latin typeface="Arial Black" pitchFamily="34" charset="0"/>
              </a:rPr>
              <a:t>‹</a:t>
            </a:r>
            <a:endParaRPr lang="tr-TR" sz="6600" b="1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29" name="28 Metin kutusu"/>
          <p:cNvSpPr txBox="1"/>
          <p:nvPr/>
        </p:nvSpPr>
        <p:spPr>
          <a:xfrm>
            <a:off x="1285852" y="4643446"/>
            <a:ext cx="4667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solidFill>
                  <a:srgbClr val="00B0F0"/>
                </a:solidFill>
                <a:latin typeface="Arial Black" pitchFamily="34" charset="0"/>
                <a:ea typeface="Times New Roman" pitchFamily="18" charset="0"/>
                <a:cs typeface="Calibri" pitchFamily="34" charset="0"/>
              </a:rPr>
              <a:t>›</a:t>
            </a:r>
            <a:endParaRPr lang="tr-TR" sz="6600" b="1" dirty="0">
              <a:solidFill>
                <a:srgbClr val="00B0F0"/>
              </a:solidFill>
              <a:latin typeface="Arial Black" pitchFamily="34" charset="0"/>
            </a:endParaRPr>
          </a:p>
        </p:txBody>
      </p:sp>
      <p:sp>
        <p:nvSpPr>
          <p:cNvPr id="30" name="29 Metin kutusu"/>
          <p:cNvSpPr txBox="1"/>
          <p:nvPr/>
        </p:nvSpPr>
        <p:spPr>
          <a:xfrm>
            <a:off x="4500562" y="4500570"/>
            <a:ext cx="4667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solidFill>
                  <a:srgbClr val="00B0F0"/>
                </a:solidFill>
                <a:latin typeface="Arial Black" pitchFamily="34" charset="0"/>
                <a:ea typeface="Times New Roman" pitchFamily="18" charset="0"/>
                <a:cs typeface="Calibri" pitchFamily="34" charset="0"/>
              </a:rPr>
              <a:t>›</a:t>
            </a:r>
            <a:endParaRPr lang="tr-TR" sz="6600" b="1" dirty="0">
              <a:solidFill>
                <a:srgbClr val="00B0F0"/>
              </a:solidFill>
              <a:latin typeface="Arial Black" pitchFamily="34" charset="0"/>
            </a:endParaRPr>
          </a:p>
        </p:txBody>
      </p:sp>
      <p:sp>
        <p:nvSpPr>
          <p:cNvPr id="31" name="30 Metin kutusu"/>
          <p:cNvSpPr txBox="1"/>
          <p:nvPr/>
        </p:nvSpPr>
        <p:spPr>
          <a:xfrm>
            <a:off x="7572396" y="4572008"/>
            <a:ext cx="4667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solidFill>
                  <a:srgbClr val="00B0F0"/>
                </a:solidFill>
                <a:latin typeface="Arial Black" pitchFamily="34" charset="0"/>
                <a:ea typeface="Times New Roman" pitchFamily="18" charset="0"/>
                <a:cs typeface="Calibri" pitchFamily="34" charset="0"/>
              </a:rPr>
              <a:t>›</a:t>
            </a:r>
            <a:endParaRPr lang="tr-TR" sz="6600" b="1" dirty="0">
              <a:solidFill>
                <a:srgbClr val="00B0F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220</Words>
  <PresentationFormat>Ekran Gösterisi (4:3)</PresentationFormat>
  <Paragraphs>163</Paragraphs>
  <Slides>10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Ofis Teması</vt:lpstr>
      <vt:lpstr>Slayt 1</vt:lpstr>
      <vt:lpstr>Slayt 2</vt:lpstr>
      <vt:lpstr>Slayt 3</vt:lpstr>
      <vt:lpstr>Slayt 4</vt:lpstr>
      <vt:lpstr>Slayt 5</vt:lpstr>
      <vt:lpstr>KURALI BULALIM</vt:lpstr>
      <vt:lpstr>Slayt 7</vt:lpstr>
      <vt:lpstr>Slayt 8</vt:lpstr>
      <vt:lpstr>Slayt 9</vt:lpstr>
      <vt:lpstr>Slayt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acer</dc:creator>
  <cp:lastModifiedBy>acer</cp:lastModifiedBy>
  <cp:revision>8</cp:revision>
  <dcterms:created xsi:type="dcterms:W3CDTF">2011-02-22T19:00:39Z</dcterms:created>
  <dcterms:modified xsi:type="dcterms:W3CDTF">2011-02-23T00:10:30Z</dcterms:modified>
</cp:coreProperties>
</file>